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7" r:id="rId3"/>
    <p:sldId id="289" r:id="rId4"/>
    <p:sldId id="269" r:id="rId5"/>
    <p:sldId id="270" r:id="rId6"/>
    <p:sldId id="292" r:id="rId7"/>
    <p:sldId id="294" r:id="rId8"/>
    <p:sldId id="293" r:id="rId9"/>
    <p:sldId id="295" r:id="rId10"/>
    <p:sldId id="297" r:id="rId11"/>
    <p:sldId id="296" r:id="rId12"/>
    <p:sldId id="298" r:id="rId13"/>
    <p:sldId id="291" r:id="rId14"/>
    <p:sldId id="299" r:id="rId15"/>
    <p:sldId id="290" r:id="rId16"/>
    <p:sldId id="30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79" autoAdjust="0"/>
    <p:restoredTop sz="76853" autoAdjust="0"/>
  </p:normalViewPr>
  <p:slideViewPr>
    <p:cSldViewPr>
      <p:cViewPr>
        <p:scale>
          <a:sx n="95" d="100"/>
          <a:sy n="95" d="100"/>
        </p:scale>
        <p:origin x="-20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56CA4-A015-0341-9025-EA1A5B088512}" type="datetime1">
              <a:rPr lang="en-GB" smtClean="0"/>
              <a:t>20/06/2018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EC4C7-D292-D240-97D6-4469C3219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57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25733-B3BE-DC4F-A556-ED1370413F4D}" type="datetime1">
              <a:rPr lang="en-GB" smtClean="0"/>
              <a:t>20/06/2018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B43B6-C291-D44D-988E-1C13426A8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26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B43B6-C291-D44D-988E-1C13426A8E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66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B43B6-C291-D44D-988E-1C13426A8E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33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B43B6-C291-D44D-988E-1C13426A8E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0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35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776044-2A87-4A34-AC49-C3894CFB174A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3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776044-2A87-4A34-AC49-C3894CFB174A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65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35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776044-2A87-4A34-AC49-C3894CFB174A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30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94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776044-2A87-4A34-AC49-C3894CFB174A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087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776044-2A87-4A34-AC49-C3894CFB174A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2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776044-2A87-4A34-AC49-C3894CFB174A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83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776044-2A87-4A34-AC49-C3894CFB174A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35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776044-2A87-4A34-AC49-C3894CFB174A}" type="datetimeFigureOut">
              <a:rPr lang="en-GB" smtClean="0"/>
              <a:t>20/06/2018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2929B-C1C3-4DF0-A032-26859A4F31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89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5DDD6A-CC88-44E4-9C47-BF9BCC0C9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31844"/>
            <a:ext cx="3810532" cy="571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2EAECB9-3F02-480C-850C-F097348223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68" y="6166620"/>
            <a:ext cx="2088232" cy="5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8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dirty="0">
                <a:latin typeface="Sassoon Primary" pitchFamily="50" charset="0"/>
              </a:rPr>
              <a:t>Processing food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Sassoon Primary" pitchFamily="50" charset="0"/>
              </a:rPr>
              <a:t>Introduction: What is food processing?</a:t>
            </a:r>
          </a:p>
        </p:txBody>
      </p:sp>
      <p:pic>
        <p:nvPicPr>
          <p:cNvPr id="4" name="Picture 3" descr="Processing Food slide sho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0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cessing Food slide show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0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cessing Food slide show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05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cessing Food slide show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3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cessing Food slide show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21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cessing Food slide show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02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cessing Food slide show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0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cessing Food slide show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9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50E615-F03F-42B8-94F6-F1EFD410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dirty="0">
                <a:latin typeface="Sassoon Primary" pitchFamily="50" charset="0"/>
              </a:rPr>
              <a:t>Food processing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389B607D-985D-4A97-83DE-469407BB4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050904" cy="43490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Sassoon Primary" pitchFamily="50" charset="0"/>
              </a:rPr>
              <a:t>Most food in shops and supermarkets is processed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latin typeface="Sassoon Primary" pitchFamily="50" charset="0"/>
              </a:rPr>
              <a:t>Processing food makes it last longer, taste differently or look differently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A23E2D-44F0-4257-8178-0D74C5CA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6289"/>
            <a:ext cx="3226864" cy="583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Processing Food slide show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  <p:pic>
        <p:nvPicPr>
          <p:cNvPr id="4" name="Picture 3" descr="Processing Food slide show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5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cessing Food slide show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cessing Food slide show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cessing Food slide show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4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cessing Food slide show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8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cessing Food slide show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cessing Food slide show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2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cessing Food slide show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07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34</Words>
  <Application>Microsoft Office PowerPoint</Application>
  <PresentationFormat>On-screen Show (4:3)</PresentationFormat>
  <Paragraphs>8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Processing food</vt:lpstr>
      <vt:lpstr>Food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Interactions in the Classroom</dc:title>
  <dc:creator>Pete Robinson</dc:creator>
  <cp:lastModifiedBy>Rebecca Dixon-Watmough</cp:lastModifiedBy>
  <cp:revision>98</cp:revision>
  <dcterms:created xsi:type="dcterms:W3CDTF">2017-01-21T13:48:19Z</dcterms:created>
  <dcterms:modified xsi:type="dcterms:W3CDTF">2018-06-20T22:18:37Z</dcterms:modified>
</cp:coreProperties>
</file>